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7" r:id="rId3"/>
    <p:sldId id="258" r:id="rId4"/>
    <p:sldId id="257" r:id="rId5"/>
    <p:sldId id="260" r:id="rId6"/>
    <p:sldId id="262" r:id="rId7"/>
    <p:sldId id="261" r:id="rId8"/>
    <p:sldId id="263" r:id="rId9"/>
    <p:sldId id="259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0&amp;text=%D1%84%D0%BE%D1%82%D0%BE%20%D0%B3%D0%B5%D0%BE%D1%80%D0%B3%D0%B8%D0%B5%D0%B2%D1%81%D0%BA%D0%B0%D1%8F%20%D0%BB%D0%B5%D0%BD%D1%82%D0%B0&amp;noreask=1&amp;pos=22&amp;lr=43&amp;rpt=simage&amp;uinfo=ww-1349-wh-673-fw-1124-fh-467-pd-1&amp;img_url=http://www.rus-obr.ru/files/c105_0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images.yandex.ru/yandsearch?text=%D1%84%D0%BE%D1%82%D0%BE%20%D0%B3%D0%B5%D0%BE%D1%80%D0%B3%D0%B8%D0%B5%D0%B2%D1%81%D0%BA%D0%B0%D1%8F%20%D0%BB%D0%B5%D0%BD%D1%82%D0%B0&amp;img_url=http://grandwallpapers.net/wallpapers/9-maya/9-maya_1920x1200.jpg&amp;pos=5&amp;rpt=simage&amp;lr=43&amp;noreask=1&amp;source=wi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404664"/>
            <a:ext cx="8147248" cy="5904656"/>
          </a:xfrm>
        </p:spPr>
        <p:txBody>
          <a:bodyPr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Тематический проект:</a:t>
            </a:r>
            <a:br>
              <a:rPr lang="ru-RU" sz="6000" dirty="0" smtClean="0">
                <a:solidFill>
                  <a:srgbClr val="FF0000"/>
                </a:solidFill>
              </a:rPr>
            </a:br>
            <a:r>
              <a:rPr lang="ru-RU" sz="6000" dirty="0" smtClean="0">
                <a:solidFill>
                  <a:srgbClr val="FF0000"/>
                </a:solidFill>
              </a:rPr>
              <a:t>«Ветеран </a:t>
            </a:r>
            <a:r>
              <a:rPr lang="ru-RU" sz="6000" dirty="0" smtClean="0">
                <a:solidFill>
                  <a:srgbClr val="FF0000"/>
                </a:solidFill>
              </a:rPr>
              <a:t>Великой Отечественной </a:t>
            </a:r>
            <a:r>
              <a:rPr lang="ru-RU" sz="6000" dirty="0" smtClean="0">
                <a:solidFill>
                  <a:srgbClr val="FF0000"/>
                </a:solidFill>
              </a:rPr>
              <a:t>войны»</a:t>
            </a:r>
            <a:r>
              <a:rPr lang="ru-RU" sz="6000" dirty="0" smtClean="0">
                <a:solidFill>
                  <a:srgbClr val="FF0000"/>
                </a:solidFill>
              </a:rPr>
              <a:t/>
            </a:r>
            <a:br>
              <a:rPr lang="ru-RU" sz="6000" dirty="0" smtClean="0">
                <a:solidFill>
                  <a:srgbClr val="FF0000"/>
                </a:solidFill>
              </a:rPr>
            </a:br>
            <a:r>
              <a:rPr lang="ru-RU" sz="5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Гаянов</a:t>
            </a:r>
            <a:r>
              <a:rPr lang="ru-RU" sz="5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5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ru-RU" sz="5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5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Гатаулла</a:t>
            </a:r>
            <a:r>
              <a:rPr lang="ru-RU" sz="5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5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Гаянович</a:t>
            </a:r>
            <a:r>
              <a:rPr lang="ru-RU" sz="5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ru-RU" sz="5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Подготовила: Карпова Любовь Михайловна</a:t>
            </a:r>
            <a:b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учитель – логопед МАДОУ «Центр развития ребенка – детский сад №111» </a:t>
            </a:r>
            <a:r>
              <a:rPr lang="ru-RU" sz="2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г.Казани</a:t>
            </a:r>
            <a:endParaRPr lang="ru-RU" sz="24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51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1844824"/>
            <a:ext cx="8305800" cy="468052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Возраст: дошкольный.</a:t>
            </a:r>
          </a:p>
          <a:p>
            <a:pPr algn="l"/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Срок реализации: долгосрочный.</a:t>
            </a:r>
          </a:p>
          <a:p>
            <a:pPr algn="l"/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Цель: формирование </a:t>
            </a:r>
            <a:r>
              <a:rPr lang="ru-RU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патриатизма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у воспитанников ДОУ.</a:t>
            </a:r>
          </a:p>
          <a:p>
            <a:pPr algn="l"/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Актуальность проекта: </a:t>
            </a:r>
          </a:p>
          <a:p>
            <a:pPr algn="l"/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Чтить память защитников Отечества;</a:t>
            </a:r>
          </a:p>
          <a:p>
            <a:pPr algn="l"/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Навещать с благодарностью тех, кто жив;</a:t>
            </a:r>
          </a:p>
          <a:p>
            <a:pPr algn="l"/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Задачи: </a:t>
            </a:r>
          </a:p>
          <a:p>
            <a:pPr algn="l"/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Знакомство с ветеранами ВОВ;</a:t>
            </a:r>
          </a:p>
          <a:p>
            <a:pPr algn="l"/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Воспитание любви, благодарности к ветеранам ВОВ, к служащим Армии;</a:t>
            </a:r>
          </a:p>
          <a:p>
            <a:pPr algn="l"/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Вызвать интерес к истории Родины и Армии.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305800" cy="360040"/>
          </a:xfrm>
        </p:spPr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</a:rPr>
              <a:t>Тематический проект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«Ветеран Великой Отечественной войны»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701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4762872" cy="5868888"/>
          </a:xfrm>
        </p:spPr>
        <p:txBody>
          <a:bodyPr>
            <a:noAutofit/>
          </a:bodyPr>
          <a:lstStyle/>
          <a:p>
            <a:r>
              <a:rPr lang="ru-RU" sz="4400" dirty="0" err="1" smtClean="0">
                <a:solidFill>
                  <a:srgbClr val="C00000"/>
                </a:solidFill>
              </a:rPr>
              <a:t>Гаянов</a:t>
            </a:r>
            <a:r>
              <a:rPr lang="ru-RU" sz="4400" dirty="0" smtClean="0">
                <a:solidFill>
                  <a:srgbClr val="C00000"/>
                </a:solidFill>
              </a:rPr>
              <a:t> </a:t>
            </a:r>
            <a:r>
              <a:rPr lang="ru-RU" sz="4400" dirty="0" err="1" smtClean="0">
                <a:solidFill>
                  <a:srgbClr val="C00000"/>
                </a:solidFill>
              </a:rPr>
              <a:t>Гатаулла</a:t>
            </a:r>
            <a:r>
              <a:rPr lang="ru-RU" sz="4400" dirty="0" smtClean="0">
                <a:solidFill>
                  <a:srgbClr val="C00000"/>
                </a:solidFill>
              </a:rPr>
              <a:t> </a:t>
            </a:r>
            <a:r>
              <a:rPr lang="ru-RU" sz="4400" dirty="0" err="1" smtClean="0">
                <a:solidFill>
                  <a:srgbClr val="C00000"/>
                </a:solidFill>
              </a:rPr>
              <a:t>Гаянович</a:t>
            </a:r>
            <a:r>
              <a:rPr lang="ru-RU" sz="4400" dirty="0" smtClean="0">
                <a:solidFill>
                  <a:srgbClr val="C00000"/>
                </a:solidFill>
              </a:rPr>
              <a:t> </a:t>
            </a:r>
            <a:r>
              <a:rPr lang="ru-RU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родился </a:t>
            </a:r>
            <a:br>
              <a:rPr lang="ru-RU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2 февраля 1925 года.</a:t>
            </a:r>
            <a:br>
              <a:rPr lang="ru-RU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Окончил 7 классов.</a:t>
            </a:r>
            <a:br>
              <a:rPr lang="ru-RU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 январе 1943г. призван в армию.</a:t>
            </a:r>
            <a:endParaRPr lang="ru-RU" sz="44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6" name="Picture 2" descr="C:\Users\Любовь Михайловна\Desktop\ветеран\DSC043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52736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4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453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7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Гаянов</a:t>
            </a:r>
            <a:r>
              <a:rPr lang="ru-RU" sz="37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7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Гатаулла</a:t>
            </a:r>
            <a:r>
              <a:rPr lang="ru-RU" sz="37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7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Гаянович</a:t>
            </a:r>
            <a:r>
              <a:rPr lang="ru-RU" sz="37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, 1925 г.р. Был призван в армию 10 января 1943г. До августа 1945г. служил в приграничных войсках Дальнего Востока. Утром 1945 началась война с Японией, боевые действия велись 12 дней, в ходе чего были освобождены Маньчжурия и часть Кореи. </a:t>
            </a:r>
            <a:r>
              <a:rPr lang="ru-RU" sz="37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Воинская часть </a:t>
            </a:r>
            <a:r>
              <a:rPr lang="ru-RU" sz="37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Гаянова</a:t>
            </a:r>
            <a:r>
              <a:rPr lang="ru-RU" sz="37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Г.Г. освобождала город </a:t>
            </a:r>
            <a:r>
              <a:rPr lang="ru-RU" sz="37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Кайсю</a:t>
            </a:r>
            <a:r>
              <a:rPr lang="ru-RU" sz="37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 С марта 1947г. </a:t>
            </a:r>
            <a:r>
              <a:rPr lang="ru-RU" sz="37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Гатаулла</a:t>
            </a:r>
            <a:r>
              <a:rPr lang="ru-RU" sz="37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7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Гаянович</a:t>
            </a:r>
            <a:r>
              <a:rPr lang="ru-RU" sz="37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продолжил службу на границе с Китаем, жили в бараках 2,5 года. Службу закончил в 1950г. в звании помощника командира взвода. Ранений нет, есть контузия, из-за чего плохо слышит.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 нашем знакомом – ветеране ВОВ.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18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6443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	Здесь воевал </a:t>
            </a:r>
            <a:r>
              <a:rPr lang="ru-RU" dirty="0" err="1" smtClean="0">
                <a:solidFill>
                  <a:srgbClr val="C00000"/>
                </a:solidFill>
              </a:rPr>
              <a:t>Гаянов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			</a:t>
            </a:r>
            <a:r>
              <a:rPr lang="ru-RU" dirty="0" err="1" smtClean="0">
                <a:solidFill>
                  <a:srgbClr val="C00000"/>
                </a:solidFill>
              </a:rPr>
              <a:t>Гатаулла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Гаянович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Любовь Михайловна\Desktop\ветеран\DSC043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49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Любовь Михайловна\Desktop\ветеран\DSC043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94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524000"/>
            <a:ext cx="4536504" cy="5001344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медаль за  Победу </a:t>
            </a:r>
            <a:endParaRPr lang="ru-RU" sz="32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ru-RU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 над </a:t>
            </a:r>
            <a:r>
              <a:rPr lang="ru-RU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Японией, </a:t>
            </a:r>
            <a:endParaRPr lang="ru-RU" sz="32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медаль </a:t>
            </a:r>
            <a:r>
              <a:rPr lang="ru-RU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за освобождение Кореи, </a:t>
            </a:r>
            <a:endParaRPr lang="ru-RU" sz="32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орден </a:t>
            </a:r>
            <a:r>
              <a:rPr lang="ru-RU" sz="32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Отечественой</a:t>
            </a:r>
            <a:r>
              <a:rPr lang="ru-RU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войны, </a:t>
            </a:r>
            <a:endParaRPr lang="ru-RU" sz="32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юбилейные </a:t>
            </a:r>
            <a:r>
              <a:rPr lang="ru-RU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медали</a:t>
            </a:r>
            <a:r>
              <a:rPr lang="ru-RU" sz="3200" dirty="0">
                <a:solidFill>
                  <a:srgbClr val="C00000"/>
                </a:solidFill>
              </a:rPr>
              <a:t>.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dirty="0" smtClean="0">
                <a:solidFill>
                  <a:srgbClr val="C00000"/>
                </a:solidFill>
              </a:rPr>
              <a:t>Это награды:</a:t>
            </a:r>
            <a:endParaRPr lang="ru-RU" sz="8000" dirty="0">
              <a:solidFill>
                <a:srgbClr val="C00000"/>
              </a:solidFill>
            </a:endParaRPr>
          </a:p>
        </p:txBody>
      </p:sp>
      <p:pic>
        <p:nvPicPr>
          <p:cNvPr id="3075" name="Picture 3" descr="C:\Users\Любовь Михайловна\Desktop\ветеран\DSC043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026" y="2276872"/>
            <a:ext cx="3948439" cy="296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16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76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 smtClean="0">
                <a:solidFill>
                  <a:srgbClr val="C00000"/>
                </a:solidFill>
              </a:rPr>
              <a:t>Здесь живет ветеран Великой Отечественной войны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C:\Users\Любовь Михайловна\Desktop\ветеран\DSC043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36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364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Проживает </a:t>
            </a:r>
            <a:r>
              <a:rPr lang="ru-RU" sz="31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Гатаулла</a:t>
            </a:r>
            <a:r>
              <a:rPr lang="ru-RU" sz="31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Гаянович</a:t>
            </a:r>
            <a:r>
              <a:rPr lang="ru-RU" sz="31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с супругой </a:t>
            </a:r>
            <a:r>
              <a:rPr lang="ru-RU" sz="31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Альфинур</a:t>
            </a:r>
            <a:r>
              <a:rPr lang="ru-RU" sz="31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1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Фазыловной</a:t>
            </a:r>
            <a:r>
              <a:rPr lang="ru-RU" sz="31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. У них родились 2 сына – </a:t>
            </a:r>
            <a:r>
              <a:rPr lang="ru-RU" sz="31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Рафаиль</a:t>
            </a:r>
            <a:r>
              <a:rPr lang="ru-RU" sz="31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и Ринат, 2 дочки – </a:t>
            </a:r>
            <a:r>
              <a:rPr lang="ru-RU" sz="31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Нурзия</a:t>
            </a:r>
            <a:r>
              <a:rPr lang="ru-RU" sz="31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и </a:t>
            </a:r>
            <a:r>
              <a:rPr lang="ru-RU" sz="31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Гульсина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.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3" descr="C:\Users\Любовь Михайловна\Desktop\ветеран\DSC043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0848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45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После войны он </a:t>
            </a:r>
            <a:r>
              <a:rPr lang="ru-RU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работал </a:t>
            </a:r>
            <a:r>
              <a:rPr lang="ru-RU" sz="3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КАПО</a:t>
            </a:r>
            <a:r>
              <a:rPr lang="ru-RU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трест "</a:t>
            </a:r>
            <a:r>
              <a:rPr lang="ru-RU" sz="36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Сантехмонтаж</a:t>
            </a:r>
            <a:r>
              <a:rPr lang="ru-RU" sz="3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" водителем.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</a:rPr>
              <a:t>Жизнь в мирное время.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Users\Любовь Михайловна\AppData\Local\Microsoft\Windows\Temporary Internet Files\Content.IE5\03A1OTS5\сканирование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257" y="2749096"/>
            <a:ext cx="2592288" cy="356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Любовь Михайловна\AppData\Local\Microsoft\Windows\Temporary Internet Files\Content.IE5\S4XQUXCC\сканирование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35" y="2920411"/>
            <a:ext cx="249328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Любовь Михайловна\AppData\Local\Microsoft\Windows\Temporary Internet Files\Content.IE5\3Q6GT824\сканирование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28092"/>
            <a:ext cx="2627538" cy="361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61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0648"/>
            <a:ext cx="4032448" cy="5835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000" dirty="0" smtClean="0">
                <a:solidFill>
                  <a:srgbClr val="C00000"/>
                </a:solidFill>
              </a:rPr>
              <a:t>Помним, любим, чтим,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rgbClr val="C00000"/>
                </a:solidFill>
              </a:rPr>
              <a:t>гордимся!!!</a:t>
            </a:r>
            <a:endParaRPr lang="ru-RU" sz="5000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Любовь Михайловна\AppData\Local\Microsoft\Windows\Temporary Internet Files\Content.IE5\2QDMHZMH\сканирование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430" y="0"/>
            <a:ext cx="4986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i044.radikal.ru/1105/28/25fa705cbb1f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3662891" cy="259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34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76413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</a:rPr>
              <a:t>Помним и </a:t>
            </a:r>
            <a:r>
              <a:rPr lang="ru-RU" sz="4400" dirty="0">
                <a:solidFill>
                  <a:srgbClr val="C00000"/>
                </a:solidFill>
              </a:rPr>
              <a:t>благодарим за </a:t>
            </a:r>
            <a:r>
              <a:rPr lang="ru-RU" sz="4400" dirty="0" smtClean="0">
                <a:solidFill>
                  <a:srgbClr val="C00000"/>
                </a:solidFill>
              </a:rPr>
              <a:t>мир!!!</a:t>
            </a:r>
            <a:br>
              <a:rPr lang="ru-RU" sz="4400" dirty="0" smtClean="0">
                <a:solidFill>
                  <a:srgbClr val="C00000"/>
                </a:solidFill>
              </a:rPr>
            </a:br>
            <a:r>
              <a:rPr lang="ru-RU" sz="4400" dirty="0" smtClean="0">
                <a:solidFill>
                  <a:srgbClr val="C00000"/>
                </a:solidFill>
              </a:rPr>
              <a:t>Спасибо!!!</a:t>
            </a:r>
            <a:endParaRPr lang="ru-RU" dirty="0"/>
          </a:p>
        </p:txBody>
      </p:sp>
      <p:pic>
        <p:nvPicPr>
          <p:cNvPr id="4" name="Picture 4" descr="http://s0.tochka.net/cards/images/orig_c0401127b7789067130a844977341ea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657365" cy="478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9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43</TotalTime>
  <Words>244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Тематический проект: «Ветеран Великой Отечественной войны» Гаянов  Гатаулла Гаянович Подготовила: Карпова Любовь Михайловна учитель – логопед МАДОУ «Центр развития ребенка – детский сад №111» г.Казани</vt:lpstr>
      <vt:lpstr>Тематический проект «Ветеран Великой Отечественной войны»</vt:lpstr>
      <vt:lpstr>Гаянов Гатаулла Гаянович родился  2 февраля 1925 года. Окончил 7 классов. В январе 1943г. призван в армию.</vt:lpstr>
      <vt:lpstr>О нашем знакомом – ветеране ВОВ.</vt:lpstr>
      <vt:lpstr> Здесь воевал Гаянов     Гатаулла Гаянович</vt:lpstr>
      <vt:lpstr>Презентация PowerPoint</vt:lpstr>
      <vt:lpstr>Это награды:</vt:lpstr>
      <vt:lpstr>Здесь живет ветеран Великой Отечественной войны.</vt:lpstr>
      <vt:lpstr>Проживает Гатаулла Гаянович с супругой Альфинур Фазыловной. У них родились 2 сына – Рафаиль и Ринат, 2 дочки – Нурзия и Гульсина.</vt:lpstr>
      <vt:lpstr>Жизнь в мирное время.</vt:lpstr>
      <vt:lpstr>Презентация PowerPoint</vt:lpstr>
      <vt:lpstr>Помним и благодарим за мир!!! Спасибо!!!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Ветеран Великой Отечественной войны  Гаянов  Гатаулла Гаянович</dc:title>
  <dc:creator>Любовь Михайловна</dc:creator>
  <cp:lastModifiedBy>Любовь Михайловна</cp:lastModifiedBy>
  <cp:revision>6</cp:revision>
  <dcterms:created xsi:type="dcterms:W3CDTF">2014-04-04T14:38:35Z</dcterms:created>
  <dcterms:modified xsi:type="dcterms:W3CDTF">2014-04-04T18:32:06Z</dcterms:modified>
</cp:coreProperties>
</file>